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Nuni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bold.fntdata"/><Relationship Id="rId12" Type="http://schemas.openxmlformats.org/officeDocument/2006/relationships/font" Target="fonts/Nuni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Italic.fntdata"/><Relationship Id="rId14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31ea596a11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31ea596a11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31ea596a11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31ea596a11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31ea596a11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31ea596a11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1ea596a11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1ea596a11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1ea596a11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31ea596a11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Najlepsi zawodnicy Mistrzostw Świata w siatkówce 2014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MVP turnieju - Mariusz Wlazły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5187675" y="1800200"/>
            <a:ext cx="3137100" cy="26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/>
              <a:t>Urodzony w roku 1983 polski atakujący, w czasie MŚ grający w Skrze Bełchatów. Podczas tych mistrzostw zdobył także tytuł najlepszego atakującego.</a:t>
            </a:r>
            <a:endParaRPr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700" y="1800200"/>
            <a:ext cx="4833801" cy="253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Najlepszy blokujący - Karol Kłos oraz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Marcus Bohme</a:t>
            </a:r>
            <a:endParaRPr/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3232500" y="1996800"/>
            <a:ext cx="3169800" cy="24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Karol Kłos, urodzony w 1989 roku środkowy bloku reprezentujący barwy Skry Bełchatów.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Marcus Bohme - niemiec urodzony w 1985 roku ówcześnie reprezentujący barwy Generali Haching</a:t>
            </a:r>
            <a:r>
              <a:rPr lang="pl">
                <a:highlight>
                  <a:srgbClr val="F8F9FA"/>
                </a:highlight>
              </a:rPr>
              <a:t>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200" y="2109175"/>
            <a:ext cx="2836450" cy="221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5775" y="1645325"/>
            <a:ext cx="2092525" cy="313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Najlepszy rozgrywający - Lukas Kampa</a:t>
            </a:r>
            <a:endParaRPr/>
          </a:p>
        </p:txBody>
      </p:sp>
      <p:sp>
        <p:nvSpPr>
          <p:cNvPr id="150" name="Google Shape;150;p16"/>
          <p:cNvSpPr txBox="1"/>
          <p:nvPr>
            <p:ph idx="1" type="body"/>
          </p:nvPr>
        </p:nvSpPr>
        <p:spPr>
          <a:xfrm>
            <a:off x="3930400" y="2019825"/>
            <a:ext cx="4394400" cy="24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/>
              <a:t>Lukas Kampa - niemiecki rozgrywający urodzony w 1986 roku, grający ówcześnie w barwach Modena Volley.</a:t>
            </a:r>
            <a:endParaRPr/>
          </a:p>
        </p:txBody>
      </p:sp>
      <p:pic>
        <p:nvPicPr>
          <p:cNvPr id="151" name="Google Shape;15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778" y="2019825"/>
            <a:ext cx="3583576" cy="238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Najlepszy przyjmujący - Ricardo Lucarelli oraz Murilo Endres</a:t>
            </a:r>
            <a:endParaRPr/>
          </a:p>
        </p:txBody>
      </p:sp>
      <p:sp>
        <p:nvSpPr>
          <p:cNvPr id="157" name="Google Shape;157;p17"/>
          <p:cNvSpPr txBox="1"/>
          <p:nvPr>
            <p:ph idx="1" type="body"/>
          </p:nvPr>
        </p:nvSpPr>
        <p:spPr>
          <a:xfrm>
            <a:off x="3647088" y="2023700"/>
            <a:ext cx="3082800" cy="24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/>
              <a:t>Brazylijski duet - Ricardo Lucarelli urodzony w roku 1992 oraz Murilo Endres urodzony w roku 1981.</a:t>
            </a:r>
            <a:endParaRPr/>
          </a:p>
        </p:txBody>
      </p:sp>
      <p:pic>
        <p:nvPicPr>
          <p:cNvPr id="158" name="Google Shape;15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300" y="2283825"/>
            <a:ext cx="3309850" cy="209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7745" y="1782638"/>
            <a:ext cx="2063749" cy="309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Najlepszy libero - Jenia Grebernnikov</a:t>
            </a:r>
            <a:endParaRPr/>
          </a:p>
        </p:txBody>
      </p:sp>
      <p:sp>
        <p:nvSpPr>
          <p:cNvPr id="165" name="Google Shape;165;p18"/>
          <p:cNvSpPr txBox="1"/>
          <p:nvPr>
            <p:ph idx="1" type="body"/>
          </p:nvPr>
        </p:nvSpPr>
        <p:spPr>
          <a:xfrm>
            <a:off x="5308475" y="1933475"/>
            <a:ext cx="3068400" cy="25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/>
              <a:t>Francuski libero - Jenia Grebernnikov urodzony w roku 1990, ówcześnie reprezentujący barwy VfB Friedrichshafen.</a:t>
            </a:r>
            <a:endParaRPr/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725" y="1933463"/>
            <a:ext cx="4881000" cy="256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